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3" r:id="rId6"/>
    <p:sldId id="264" r:id="rId7"/>
    <p:sldId id="265" r:id="rId8"/>
    <p:sldId id="261" r:id="rId9"/>
    <p:sldId id="262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87A6B-F60D-4660-9347-FE247B769998}" type="datetimeFigureOut">
              <a:rPr lang="it-IT" smtClean="0"/>
              <a:pPr/>
              <a:t>21/08/2013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77B01-64D0-494F-A910-D5A1A40765B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77B01-64D0-494F-A910-D5A1A40765B0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77B01-64D0-494F-A910-D5A1A40765B0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77B01-64D0-494F-A910-D5A1A40765B0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77B01-64D0-494F-A910-D5A1A40765B0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77B01-64D0-494F-A910-D5A1A40765B0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77B01-64D0-494F-A910-D5A1A40765B0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77B01-64D0-494F-A910-D5A1A40765B0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77B01-64D0-494F-A910-D5A1A40765B0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77B01-64D0-494F-A910-D5A1A40765B0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F46A-7290-43F8-B074-669045F1E12B}" type="datetimeFigureOut">
              <a:rPr lang="it-IT" smtClean="0"/>
              <a:pPr/>
              <a:t>21/08/2013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B886-2A9C-40E0-97D9-7D2E8AE2EF3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F46A-7290-43F8-B074-669045F1E12B}" type="datetimeFigureOut">
              <a:rPr lang="it-IT" smtClean="0"/>
              <a:pPr/>
              <a:t>21/08/2013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B886-2A9C-40E0-97D9-7D2E8AE2EF3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F46A-7290-43F8-B074-669045F1E12B}" type="datetimeFigureOut">
              <a:rPr lang="it-IT" smtClean="0"/>
              <a:pPr/>
              <a:t>21/08/2013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B886-2A9C-40E0-97D9-7D2E8AE2EF3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F46A-7290-43F8-B074-669045F1E12B}" type="datetimeFigureOut">
              <a:rPr lang="it-IT" smtClean="0"/>
              <a:pPr/>
              <a:t>21/08/2013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B886-2A9C-40E0-97D9-7D2E8AE2EF3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F46A-7290-43F8-B074-669045F1E12B}" type="datetimeFigureOut">
              <a:rPr lang="it-IT" smtClean="0"/>
              <a:pPr/>
              <a:t>21/08/2013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B886-2A9C-40E0-97D9-7D2E8AE2EF3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F46A-7290-43F8-B074-669045F1E12B}" type="datetimeFigureOut">
              <a:rPr lang="it-IT" smtClean="0"/>
              <a:pPr/>
              <a:t>21/08/2013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B886-2A9C-40E0-97D9-7D2E8AE2EF3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F46A-7290-43F8-B074-669045F1E12B}" type="datetimeFigureOut">
              <a:rPr lang="it-IT" smtClean="0"/>
              <a:pPr/>
              <a:t>21/08/2013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B886-2A9C-40E0-97D9-7D2E8AE2EF3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F46A-7290-43F8-B074-669045F1E12B}" type="datetimeFigureOut">
              <a:rPr lang="it-IT" smtClean="0"/>
              <a:pPr/>
              <a:t>21/08/2013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B886-2A9C-40E0-97D9-7D2E8AE2EF3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F46A-7290-43F8-B074-669045F1E12B}" type="datetimeFigureOut">
              <a:rPr lang="it-IT" smtClean="0"/>
              <a:pPr/>
              <a:t>21/08/2013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B886-2A9C-40E0-97D9-7D2E8AE2EF3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F46A-7290-43F8-B074-669045F1E12B}" type="datetimeFigureOut">
              <a:rPr lang="it-IT" smtClean="0"/>
              <a:pPr/>
              <a:t>21/08/2013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B886-2A9C-40E0-97D9-7D2E8AE2EF3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F46A-7290-43F8-B074-669045F1E12B}" type="datetimeFigureOut">
              <a:rPr lang="it-IT" smtClean="0"/>
              <a:pPr/>
              <a:t>21/08/2013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B886-2A9C-40E0-97D9-7D2E8AE2EF3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3F46A-7290-43F8-B074-669045F1E12B}" type="datetimeFigureOut">
              <a:rPr lang="it-IT" smtClean="0"/>
              <a:pPr/>
              <a:t>21/08/2013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DB886-2A9C-40E0-97D9-7D2E8AE2EF3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18864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Il Giappone degli Shogun</a:t>
            </a:r>
            <a:endParaRPr lang="it-IT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0" y="62068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 città di Tokyo e la dinastia </a:t>
            </a:r>
            <a:r>
              <a:rPr lang="it-IT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Tokugawa</a:t>
            </a:r>
            <a:endParaRPr lang="it-IT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79512" y="1700808"/>
            <a:ext cx="29523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Tokyo è la prospera città da cui la dinastia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Tokugawa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governò il Giappone nel corso del periodo Edo (1603-1867).  Fu proprio sotto tale dinastia che la città divenne ricca e popolosa.</a:t>
            </a:r>
          </a:p>
          <a:p>
            <a:pPr algn="just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Tokugawa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erano grandi signori feudali (</a:t>
            </a:r>
            <a:r>
              <a:rPr lang="it-IT" i="1" dirty="0" err="1" smtClean="0">
                <a:latin typeface="Times New Roman" pitchFamily="18" charset="0"/>
                <a:cs typeface="Times New Roman" pitchFamily="18" charset="0"/>
              </a:rPr>
              <a:t>daymio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) che riuscirono a distinguersi nel corso delle guerre civili e a ottenere una grande vittoria a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Sekigahara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cittacapitali.it/asia/giappone/carti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052736"/>
            <a:ext cx="5472608" cy="5653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18864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Il governo militare</a:t>
            </a:r>
            <a:endParaRPr lang="it-IT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796136" y="1700808"/>
            <a:ext cx="29523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Tokugawa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instaurarono un governo militare che in Giapponese è chiamato “</a:t>
            </a:r>
            <a:r>
              <a:rPr lang="it-IT" i="1" dirty="0" err="1" smtClean="0">
                <a:latin typeface="Times New Roman" pitchFamily="18" charset="0"/>
                <a:cs typeface="Times New Roman" pitchFamily="18" charset="0"/>
              </a:rPr>
              <a:t>bakufu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”. Colui che effettivamente detiene il potere è lo </a:t>
            </a:r>
            <a:r>
              <a:rPr lang="it-IT" i="1" dirty="0" smtClean="0">
                <a:latin typeface="Times New Roman" pitchFamily="18" charset="0"/>
                <a:cs typeface="Times New Roman" pitchFamily="18" charset="0"/>
              </a:rPr>
              <a:t>shogun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. C’erano già state diverse dinastie che avevano instaurato shogunati: gli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Kamakura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(1192-1333), gli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Ashikaga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(1336-1573) e infine i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Tokugawa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Questi ultimi imposero un rigido controllo degli altri </a:t>
            </a:r>
            <a:r>
              <a:rPr lang="it-IT" i="1" dirty="0" err="1" smtClean="0">
                <a:latin typeface="Times New Roman" pitchFamily="18" charset="0"/>
                <a:cs typeface="Times New Roman" pitchFamily="18" charset="0"/>
              </a:rPr>
              <a:t>daimyo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20688"/>
            <a:ext cx="4968552" cy="599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18864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Il controllo sui </a:t>
            </a:r>
            <a:r>
              <a:rPr lang="it-IT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daimyo</a:t>
            </a:r>
            <a:endParaRPr lang="it-IT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95536" y="620688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Tokugawa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Iemitsu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, nipote di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Tokugawa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Ieyasu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, instaurò nel 1634 il sistema </a:t>
            </a:r>
            <a:r>
              <a:rPr lang="it-IT" i="1" dirty="0" err="1" smtClean="0">
                <a:latin typeface="Times New Roman" pitchFamily="18" charset="0"/>
                <a:cs typeface="Times New Roman" pitchFamily="18" charset="0"/>
              </a:rPr>
              <a:t>sankin</a:t>
            </a:r>
            <a:r>
              <a:rPr lang="it-IT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i="1" dirty="0" err="1" smtClean="0">
                <a:latin typeface="Times New Roman" pitchFamily="18" charset="0"/>
                <a:cs typeface="Times New Roman" pitchFamily="18" charset="0"/>
              </a:rPr>
              <a:t>kotai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, cioè della “presenza alternata” per meglio controllare i </a:t>
            </a:r>
            <a:r>
              <a:rPr lang="it-IT" i="1" dirty="0" err="1" smtClean="0">
                <a:latin typeface="Times New Roman" pitchFamily="18" charset="0"/>
                <a:cs typeface="Times New Roman" pitchFamily="18" charset="0"/>
              </a:rPr>
              <a:t>daymio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. La famigli a del feudatario risiedeva coi figli a Tokyo, il padre doveva invece vivere un anno a Edo ed uno nei loro domini, in modo da non poter accumulare grandi ricchezze. Dovevano, oltre che contribuire economicamente alla costruzione degli edifici di Edo, anche trasferirsi a Tokyo con tutta la propria corte, il che era una grande spesa.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348880"/>
            <a:ext cx="4715470" cy="4286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18864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Il controllo sul popolo</a:t>
            </a:r>
            <a:endParaRPr lang="it-IT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95536" y="4653136"/>
            <a:ext cx="82809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Per estendere il proprio potere su tutto il popolo giapponese i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Tokugawa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ostacolarono la diffusione del Cristianesimo obbligando tutti i sudditi ad iscriversi in uno dei tanti templi buddisti. Miravano inoltre a realizzare la società ideale stabilita da Confucio, cioè divisa nelle quattro classi di samurai, contadini, artigiani e commercianti. Da classe guerriera, i samurai divennero burocrati remunerati col riso. La maggior parte della popolazione era costituita da contadini, che erano pesantemente oppressi dai </a:t>
            </a:r>
            <a:r>
              <a:rPr lang="it-IT" i="1" dirty="0" err="1" smtClean="0">
                <a:latin typeface="Times New Roman" pitchFamily="18" charset="0"/>
                <a:cs typeface="Times New Roman" pitchFamily="18" charset="0"/>
              </a:rPr>
              <a:t>daimyo</a:t>
            </a:r>
            <a:r>
              <a:rPr lang="it-IT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e dovevano svolgere mansioni si pubblica utilità.</a:t>
            </a:r>
          </a:p>
        </p:txBody>
      </p:sp>
      <p:pic>
        <p:nvPicPr>
          <p:cNvPr id="18436" name="Picture 4" descr="http://2.bp.blogspot.com/__vdw0BH-Zc0/TPNqhsKNH4I/AAAAAAAAAls/tZkVQCvWO7g/s1600/il+tempio+del+padiglione+d%2527oro+a+Kyoto+in+Giappo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548680"/>
            <a:ext cx="5256584" cy="3942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18864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 samurai</a:t>
            </a:r>
            <a:endParaRPr lang="it-IT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95536" y="620688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Quella dei samurai è una classe sociale molto particolare, che spesso si sovrappone alle altre. In origine tutti gli </a:t>
            </a:r>
            <a:r>
              <a:rPr lang="it-IT" i="1" dirty="0" smtClean="0">
                <a:latin typeface="Times New Roman" pitchFamily="18" charset="0"/>
                <a:cs typeface="Times New Roman" pitchFamily="18" charset="0"/>
              </a:rPr>
              <a:t>shogun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sono infatti samurai che riescono a prevalere sugli altri. Normalmente i samurai appartengono ad un unico ceppo familiare al servizio di un </a:t>
            </a:r>
            <a:r>
              <a:rPr lang="it-IT" i="1" dirty="0" err="1" smtClean="0">
                <a:latin typeface="Times New Roman" pitchFamily="18" charset="0"/>
                <a:cs typeface="Times New Roman" pitchFamily="18" charset="0"/>
              </a:rPr>
              <a:t>daimyo</a:t>
            </a:r>
            <a:r>
              <a:rPr lang="it-IT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Alla corte di un </a:t>
            </a:r>
            <a:r>
              <a:rPr lang="it-IT" i="1" dirty="0" err="1" smtClean="0">
                <a:latin typeface="Times New Roman" pitchFamily="18" charset="0"/>
                <a:cs typeface="Times New Roman" pitchFamily="18" charset="0"/>
              </a:rPr>
              <a:t>daimyo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vi erano </a:t>
            </a:r>
            <a:r>
              <a:rPr lang="it-IT" i="1" dirty="0" err="1" smtClean="0">
                <a:latin typeface="Times New Roman" pitchFamily="18" charset="0"/>
                <a:cs typeface="Times New Roman" pitchFamily="18" charset="0"/>
              </a:rPr>
              <a:t>fudai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i="1" dirty="0" err="1" smtClean="0">
                <a:latin typeface="Times New Roman" pitchFamily="18" charset="0"/>
                <a:cs typeface="Times New Roman" pitchFamily="18" charset="0"/>
              </a:rPr>
              <a:t>sotsu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it-IT" i="1" dirty="0" err="1" smtClean="0">
                <a:latin typeface="Times New Roman" pitchFamily="18" charset="0"/>
                <a:cs typeface="Times New Roman" pitchFamily="18" charset="0"/>
              </a:rPr>
              <a:t>ashigaru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.  In tempo di pace i samurai divennero burocrati, ma continuarono a godere della propria fama . Alcuni di essi furono costretti al </a:t>
            </a:r>
            <a:r>
              <a:rPr lang="it-IT" i="1" dirty="0" smtClean="0">
                <a:latin typeface="Times New Roman" pitchFamily="18" charset="0"/>
                <a:cs typeface="Times New Roman" pitchFamily="18" charset="0"/>
              </a:rPr>
              <a:t>hara-kiri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da parte del regime totalitario dei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Tokugawa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, altri invece si videro legittimati del loro potere e divennero “nobiltà di spada”.</a:t>
            </a:r>
          </a:p>
          <a:p>
            <a:pPr algn="just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Fin da bambini venivano educati da un rigoroso codice d’onore.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996952"/>
            <a:ext cx="2664296" cy="3681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620688"/>
            <a:ext cx="5309159" cy="60447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" name="CasellaDiTesto 2"/>
          <p:cNvSpPr txBox="1"/>
          <p:nvPr/>
        </p:nvSpPr>
        <p:spPr>
          <a:xfrm>
            <a:off x="0" y="18864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 tentativi di unificazione del Giappone da parte dei samurai</a:t>
            </a:r>
            <a:endParaRPr lang="it-IT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18864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L’equipaggiamento del samurai</a:t>
            </a:r>
            <a:endParaRPr lang="it-IT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688"/>
            <a:ext cx="4644008" cy="4511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2870" y="2612130"/>
            <a:ext cx="4621130" cy="4245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18864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it-IT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chonin</a:t>
            </a:r>
            <a:endParaRPr lang="it-IT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23528" y="620688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La società era divisa in classi chiuse. Nelle città si trovavano </a:t>
            </a:r>
            <a:r>
              <a:rPr lang="it-IT" i="1" dirty="0" err="1" smtClean="0">
                <a:latin typeface="Times New Roman" pitchFamily="18" charset="0"/>
                <a:cs typeface="Times New Roman" pitchFamily="18" charset="0"/>
              </a:rPr>
              <a:t>chonin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(artigiani e commercianti), </a:t>
            </a:r>
            <a:r>
              <a:rPr lang="it-IT" i="1" dirty="0" err="1" smtClean="0">
                <a:latin typeface="Times New Roman" pitchFamily="18" charset="0"/>
                <a:cs typeface="Times New Roman" pitchFamily="18" charset="0"/>
              </a:rPr>
              <a:t>hinin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(burattinai, prostitute, ecc), </a:t>
            </a:r>
            <a:r>
              <a:rPr lang="it-IT" i="1" dirty="0" err="1" smtClean="0">
                <a:latin typeface="Times New Roman" pitchFamily="18" charset="0"/>
                <a:cs typeface="Times New Roman" pitchFamily="18" charset="0"/>
              </a:rPr>
              <a:t>eta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(perone dedite ad attività ritenute impure dalla religione buddista. In breve i </a:t>
            </a:r>
            <a:r>
              <a:rPr lang="it-IT" i="1" dirty="0" err="1" smtClean="0">
                <a:latin typeface="Times New Roman" pitchFamily="18" charset="0"/>
                <a:cs typeface="Times New Roman" pitchFamily="18" charset="0"/>
              </a:rPr>
              <a:t>chonin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divennero la classe più ricca della società: erano intraprendenti banchieri, abili mercanti, ottimi artigiani. Assoggettarono così l’economia giapponese. Non potevano godere però di tutti i diritti, ma dovevano sempre distinguersi da quella che in Occidente si chiama “nobiltà di spada”. Ostentavano comunque la loro ricchezza in altri modi, portando ad esempio l’</a:t>
            </a:r>
            <a:r>
              <a:rPr lang="it-IT" i="1" dirty="0" err="1" smtClean="0">
                <a:latin typeface="Times New Roman" pitchFamily="18" charset="0"/>
                <a:cs typeface="Times New Roman" pitchFamily="18" charset="0"/>
              </a:rPr>
              <a:t>inro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. Godevano di piena libertà solo nei divertimenti tipici della propria classe sociale.</a:t>
            </a:r>
          </a:p>
        </p:txBody>
      </p:sp>
      <p:pic>
        <p:nvPicPr>
          <p:cNvPr id="28674" name="Picture 2" descr="http://japanese-inro.jyuluck-do.com/inro0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996952"/>
            <a:ext cx="4176464" cy="34358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18864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Divertimenti e isolamento giapponese</a:t>
            </a:r>
            <a:endParaRPr lang="it-IT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23528" y="620688"/>
            <a:ext cx="8352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I principali passatempi dei </a:t>
            </a:r>
            <a:r>
              <a:rPr lang="it-IT" i="1" dirty="0" err="1" smtClean="0">
                <a:latin typeface="Times New Roman" pitchFamily="18" charset="0"/>
                <a:cs typeface="Times New Roman" pitchFamily="18" charset="0"/>
              </a:rPr>
              <a:t>chonin</a:t>
            </a:r>
            <a:r>
              <a:rPr lang="it-IT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erano, oltre alla frequentazione delle prostitute, il sumo e il teatro (</a:t>
            </a:r>
            <a:r>
              <a:rPr lang="it-IT" i="1" dirty="0" err="1" smtClean="0">
                <a:latin typeface="Times New Roman" pitchFamily="18" charset="0"/>
                <a:cs typeface="Times New Roman" pitchFamily="18" charset="0"/>
              </a:rPr>
              <a:t>ukiyo-e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). Gli attori erano solamente uomini, che svolgevano anche le parti femminili.</a:t>
            </a:r>
          </a:p>
          <a:p>
            <a:pPr algn="just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L’isolamento del Giappone durò fino alla rivoluzione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Meiji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del 1867, dopo l’apertura commerciale del Giappone agli Stati Uniti del 1853.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www.risingsunpage.it/wp-content/gallery/tokugawa/impmeij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204864"/>
            <a:ext cx="3384376" cy="423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648</Words>
  <Application>Microsoft Office PowerPoint</Application>
  <PresentationFormat>Presentazione su schermo (4:3)</PresentationFormat>
  <Paragraphs>30</Paragraphs>
  <Slides>9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Enrico</dc:creator>
  <cp:lastModifiedBy>Enrico</cp:lastModifiedBy>
  <cp:revision>29</cp:revision>
  <dcterms:created xsi:type="dcterms:W3CDTF">2012-01-24T18:43:42Z</dcterms:created>
  <dcterms:modified xsi:type="dcterms:W3CDTF">2013-08-21T21:38:45Z</dcterms:modified>
</cp:coreProperties>
</file>